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59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67" d="100"/>
          <a:sy n="167" d="100"/>
        </p:scale>
        <p:origin x="-5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15223-88AB-DE41-9613-CB989501DA4D}" type="datetimeFigureOut">
              <a:rPr lang="en-US" smtClean="0"/>
              <a:t>3/4/12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BBCA0-D4CB-E947-B782-90F7417B5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481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15223-88AB-DE41-9613-CB989501DA4D}" type="datetimeFigureOut">
              <a:rPr lang="en-US" smtClean="0"/>
              <a:t>3/4/12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BBCA0-D4CB-E947-B782-90F7417B5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006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15223-88AB-DE41-9613-CB989501DA4D}" type="datetimeFigureOut">
              <a:rPr lang="en-US" smtClean="0"/>
              <a:t>3/4/12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BBCA0-D4CB-E947-B782-90F7417B5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938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15223-88AB-DE41-9613-CB989501DA4D}" type="datetimeFigureOut">
              <a:rPr lang="en-US" smtClean="0"/>
              <a:t>3/4/12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BBCA0-D4CB-E947-B782-90F7417B5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997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15223-88AB-DE41-9613-CB989501DA4D}" type="datetimeFigureOut">
              <a:rPr lang="en-US" smtClean="0"/>
              <a:t>3/4/12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BBCA0-D4CB-E947-B782-90F7417B5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032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15223-88AB-DE41-9613-CB989501DA4D}" type="datetimeFigureOut">
              <a:rPr lang="en-US" smtClean="0"/>
              <a:t>3/4/12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BBCA0-D4CB-E947-B782-90F7417B5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80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15223-88AB-DE41-9613-CB989501DA4D}" type="datetimeFigureOut">
              <a:rPr lang="en-US" smtClean="0"/>
              <a:t>3/4/12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BBCA0-D4CB-E947-B782-90F7417B5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304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15223-88AB-DE41-9613-CB989501DA4D}" type="datetimeFigureOut">
              <a:rPr lang="en-US" smtClean="0"/>
              <a:t>3/4/12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BBCA0-D4CB-E947-B782-90F7417B5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29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15223-88AB-DE41-9613-CB989501DA4D}" type="datetimeFigureOut">
              <a:rPr lang="en-US" smtClean="0"/>
              <a:t>3/4/12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BBCA0-D4CB-E947-B782-90F7417B5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619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15223-88AB-DE41-9613-CB989501DA4D}" type="datetimeFigureOut">
              <a:rPr lang="en-US" smtClean="0"/>
              <a:t>3/4/12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BBCA0-D4CB-E947-B782-90F7417B5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633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15223-88AB-DE41-9613-CB989501DA4D}" type="datetimeFigureOut">
              <a:rPr lang="en-US" smtClean="0"/>
              <a:t>3/4/12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BBCA0-D4CB-E947-B782-90F7417B5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123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15223-88AB-DE41-9613-CB989501DA4D}" type="datetimeFigureOut">
              <a:rPr lang="en-US" smtClean="0"/>
              <a:t>3/4/12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FBBCA0-D4CB-E947-B782-90F7417B5C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759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qrayon.com/home/airsketch/default.aspx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qrayon.com/home/airsketch/default.asp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981344" y="6127669"/>
            <a:ext cx="197076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558ED5"/>
                </a:solidFill>
              </a:rPr>
              <a:t>Ruled templates </a:t>
            </a:r>
            <a:r>
              <a:rPr lang="en-US" sz="1000" dirty="0" smtClean="0">
                <a:solidFill>
                  <a:srgbClr val="558ED5"/>
                </a:solidFill>
              </a:rPr>
              <a:t>from </a:t>
            </a:r>
            <a:r>
              <a:rPr lang="en-US" sz="1000" dirty="0" smtClean="0">
                <a:solidFill>
                  <a:srgbClr val="558ED5"/>
                </a:solidFill>
                <a:hlinkClick r:id="rId2"/>
              </a:rPr>
              <a:t>qrayon.com</a:t>
            </a:r>
            <a:endParaRPr lang="en-US" sz="1000" dirty="0">
              <a:solidFill>
                <a:srgbClr val="558ED5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5753" y="177060"/>
            <a:ext cx="29430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  <a:latin typeface="Arial Black"/>
                <a:cs typeface="Arial Black"/>
              </a:rPr>
              <a:t>Today’s Subject:</a:t>
            </a:r>
            <a:endParaRPr lang="en-US" sz="2400" dirty="0">
              <a:solidFill>
                <a:schemeClr val="bg1">
                  <a:lumMod val="85000"/>
                </a:schemeClr>
              </a:solidFill>
              <a:latin typeface="Arial Black"/>
              <a:cs typeface="Arial Black"/>
            </a:endParaRPr>
          </a:p>
        </p:txBody>
      </p:sp>
    </p:spTree>
    <p:extLst>
      <p:ext uri="{BB962C8B-B14F-4D97-AF65-F5344CB8AC3E}">
        <p14:creationId xmlns:p14="http://schemas.microsoft.com/office/powerpoint/2010/main" val="10616458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6" name="Straight Connector 45"/>
          <p:cNvCxnSpPr/>
          <p:nvPr/>
        </p:nvCxnSpPr>
        <p:spPr>
          <a:xfrm>
            <a:off x="377130" y="3528921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377130" y="2852453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377130" y="2175985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377130" y="1499517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377130" y="5558325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377130" y="4881857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377130" y="6234795"/>
            <a:ext cx="8382137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377130" y="4205389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51654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6" name="Straight Connector 45"/>
          <p:cNvCxnSpPr/>
          <p:nvPr/>
        </p:nvCxnSpPr>
        <p:spPr>
          <a:xfrm>
            <a:off x="377130" y="3528921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377130" y="2852453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377130" y="2175985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377130" y="1499517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377130" y="5558325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377130" y="4881857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377130" y="6234795"/>
            <a:ext cx="8382137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377130" y="4205389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51654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6" name="Straight Connector 45"/>
          <p:cNvCxnSpPr/>
          <p:nvPr/>
        </p:nvCxnSpPr>
        <p:spPr>
          <a:xfrm>
            <a:off x="377130" y="3528921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377130" y="2852453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377130" y="2175985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377130" y="1499517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377130" y="5558325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377130" y="4881857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377130" y="6234795"/>
            <a:ext cx="8382137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377130" y="4205389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51654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6" name="Straight Connector 45"/>
          <p:cNvCxnSpPr/>
          <p:nvPr/>
        </p:nvCxnSpPr>
        <p:spPr>
          <a:xfrm>
            <a:off x="377130" y="3528921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377130" y="2852453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377130" y="2175985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377130" y="1499517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377130" y="5558325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377130" y="4881857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377130" y="6234795"/>
            <a:ext cx="8382137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377130" y="4205389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51654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6" name="Straight Connector 45"/>
          <p:cNvCxnSpPr/>
          <p:nvPr/>
        </p:nvCxnSpPr>
        <p:spPr>
          <a:xfrm>
            <a:off x="377130" y="3528921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377130" y="2852453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377130" y="2175985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377130" y="1499517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377130" y="5558325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377130" y="4881857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377130" y="6234795"/>
            <a:ext cx="8382137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377130" y="4205389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51654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6" name="Straight Connector 45"/>
          <p:cNvCxnSpPr/>
          <p:nvPr/>
        </p:nvCxnSpPr>
        <p:spPr>
          <a:xfrm>
            <a:off x="377130" y="3528921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377130" y="2852453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377130" y="2175985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377130" y="1499517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377130" y="5558325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377130" y="4881857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377130" y="6234795"/>
            <a:ext cx="8382137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377130" y="4205389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51654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6" name="Straight Connector 45"/>
          <p:cNvCxnSpPr/>
          <p:nvPr/>
        </p:nvCxnSpPr>
        <p:spPr>
          <a:xfrm>
            <a:off x="377130" y="3528921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377130" y="2852453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377130" y="2175985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377130" y="1499517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377130" y="5558325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377130" y="4881857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377130" y="6234795"/>
            <a:ext cx="8382137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377130" y="4205389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51654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6" name="Straight Connector 45"/>
          <p:cNvCxnSpPr/>
          <p:nvPr/>
        </p:nvCxnSpPr>
        <p:spPr>
          <a:xfrm>
            <a:off x="377130" y="3528921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377130" y="2852453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377130" y="2175985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377130" y="1499517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377130" y="5558325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377130" y="4881857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377130" y="6234795"/>
            <a:ext cx="8382137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377130" y="4205389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51654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6" name="Straight Connector 45"/>
          <p:cNvCxnSpPr/>
          <p:nvPr/>
        </p:nvCxnSpPr>
        <p:spPr>
          <a:xfrm>
            <a:off x="377130" y="3528921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377130" y="2852453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377130" y="2175985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377130" y="1499517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377130" y="5558325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377130" y="4881857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377130" y="6234795"/>
            <a:ext cx="8382137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377130" y="4205389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51654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6" name="Straight Connector 45"/>
          <p:cNvCxnSpPr/>
          <p:nvPr/>
        </p:nvCxnSpPr>
        <p:spPr>
          <a:xfrm>
            <a:off x="377130" y="3528921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377130" y="2852453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377130" y="2175985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377130" y="1499517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377130" y="5558325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377130" y="4881857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377130" y="6234795"/>
            <a:ext cx="8382137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377130" y="4205389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5165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6" name="Straight Connector 45"/>
          <p:cNvCxnSpPr/>
          <p:nvPr/>
        </p:nvCxnSpPr>
        <p:spPr>
          <a:xfrm>
            <a:off x="377130" y="3528921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377130" y="2852453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377130" y="2175985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377130" y="1499517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377130" y="5558325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377130" y="4881857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377130" y="6234795"/>
            <a:ext cx="8382137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377130" y="4205389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70020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6" name="Straight Connector 45"/>
          <p:cNvCxnSpPr/>
          <p:nvPr/>
        </p:nvCxnSpPr>
        <p:spPr>
          <a:xfrm>
            <a:off x="377130" y="3528921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377130" y="2852453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377130" y="2175985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377130" y="1499517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377130" y="5558325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377130" y="4881857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377130" y="6234795"/>
            <a:ext cx="8382137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377130" y="4205389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51654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6" name="Straight Connector 45"/>
          <p:cNvCxnSpPr/>
          <p:nvPr/>
        </p:nvCxnSpPr>
        <p:spPr>
          <a:xfrm>
            <a:off x="377130" y="3528921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377130" y="2852453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377130" y="2175985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377130" y="1499517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377130" y="5558325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377130" y="4881857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377130" y="6234795"/>
            <a:ext cx="8382137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377130" y="4205389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51654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81344" y="6127669"/>
            <a:ext cx="197076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558ED5"/>
                </a:solidFill>
              </a:rPr>
              <a:t>Ruled templates </a:t>
            </a:r>
            <a:r>
              <a:rPr lang="en-US" sz="1000" dirty="0" smtClean="0">
                <a:solidFill>
                  <a:srgbClr val="558ED5"/>
                </a:solidFill>
              </a:rPr>
              <a:t>from </a:t>
            </a:r>
            <a:r>
              <a:rPr lang="en-US" sz="1000" dirty="0" smtClean="0">
                <a:solidFill>
                  <a:srgbClr val="558ED5"/>
                </a:solidFill>
                <a:hlinkClick r:id="rId2"/>
              </a:rPr>
              <a:t>qrayon.com</a:t>
            </a:r>
            <a:endParaRPr lang="en-US" sz="1000" dirty="0">
              <a:solidFill>
                <a:srgbClr val="558ED5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198" y="192270"/>
            <a:ext cx="12787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>
                    <a:lumMod val="85000"/>
                  </a:schemeClr>
                </a:solidFill>
                <a:latin typeface="Arial Black"/>
                <a:cs typeface="Arial Black"/>
              </a:rPr>
              <a:t>Notes:</a:t>
            </a:r>
            <a:endParaRPr lang="en-US" sz="2400" dirty="0">
              <a:solidFill>
                <a:schemeClr val="bg1">
                  <a:lumMod val="85000"/>
                </a:schemeClr>
              </a:solidFill>
              <a:latin typeface="Arial Black"/>
              <a:cs typeface="Arial Black"/>
            </a:endParaRPr>
          </a:p>
        </p:txBody>
      </p:sp>
    </p:spTree>
    <p:extLst>
      <p:ext uri="{BB962C8B-B14F-4D97-AF65-F5344CB8AC3E}">
        <p14:creationId xmlns:p14="http://schemas.microsoft.com/office/powerpoint/2010/main" val="900616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6" name="Straight Connector 45"/>
          <p:cNvCxnSpPr/>
          <p:nvPr/>
        </p:nvCxnSpPr>
        <p:spPr>
          <a:xfrm>
            <a:off x="377130" y="3528921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377130" y="2852453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377130" y="2175985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377130" y="1499517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377130" y="5558325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377130" y="4881857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377130" y="6234795"/>
            <a:ext cx="8382137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377130" y="4205389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5165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6" name="Straight Connector 45"/>
          <p:cNvCxnSpPr/>
          <p:nvPr/>
        </p:nvCxnSpPr>
        <p:spPr>
          <a:xfrm>
            <a:off x="377130" y="3528921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377130" y="2852453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377130" y="2175985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377130" y="1499517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377130" y="5558325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377130" y="4881857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377130" y="6234795"/>
            <a:ext cx="8382137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377130" y="4205389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5165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6" name="Straight Connector 45"/>
          <p:cNvCxnSpPr/>
          <p:nvPr/>
        </p:nvCxnSpPr>
        <p:spPr>
          <a:xfrm>
            <a:off x="377130" y="3528921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377130" y="2852453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377130" y="2175985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377130" y="1499517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377130" y="5558325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377130" y="4881857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377130" y="6234795"/>
            <a:ext cx="8382137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377130" y="4205389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5165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6" name="Straight Connector 45"/>
          <p:cNvCxnSpPr/>
          <p:nvPr/>
        </p:nvCxnSpPr>
        <p:spPr>
          <a:xfrm>
            <a:off x="377130" y="3528921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377130" y="2852453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377130" y="2175985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377130" y="1499517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377130" y="5558325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377130" y="4881857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377130" y="6234795"/>
            <a:ext cx="8382137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377130" y="4205389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51654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6" name="Straight Connector 45"/>
          <p:cNvCxnSpPr/>
          <p:nvPr/>
        </p:nvCxnSpPr>
        <p:spPr>
          <a:xfrm>
            <a:off x="377130" y="3528921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377130" y="2852453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377130" y="2175985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377130" y="1499517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377130" y="5558325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377130" y="4881857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377130" y="6234795"/>
            <a:ext cx="8382137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377130" y="4205389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51654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6" name="Straight Connector 45"/>
          <p:cNvCxnSpPr/>
          <p:nvPr/>
        </p:nvCxnSpPr>
        <p:spPr>
          <a:xfrm>
            <a:off x="377130" y="3528921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377130" y="2852453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377130" y="2175985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377130" y="1499517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377130" y="5558325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377130" y="4881857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377130" y="6234795"/>
            <a:ext cx="8382137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377130" y="4205389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51654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6" name="Straight Connector 45"/>
          <p:cNvCxnSpPr/>
          <p:nvPr/>
        </p:nvCxnSpPr>
        <p:spPr>
          <a:xfrm>
            <a:off x="377130" y="3528921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377130" y="2852453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377130" y="2175985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377130" y="1499517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377130" y="5558325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377130" y="4881857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377130" y="6234795"/>
            <a:ext cx="8382137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377130" y="4205389"/>
            <a:ext cx="8385048" cy="0"/>
          </a:xfrm>
          <a:prstGeom prst="line">
            <a:avLst/>
          </a:prstGeom>
          <a:ln>
            <a:solidFill>
              <a:srgbClr val="B9CDE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51654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13</Words>
  <Application>Microsoft Macintosh PowerPoint</Application>
  <PresentationFormat>On-screen Show (4:3)</PresentationFormat>
  <Paragraphs>4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>http://www.qrayon.com/home/airsketch/default.aspx</HyperlinkBase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Air Sketch Graph Templates</dc:title>
  <dc:subject/>
  <dc:creator>www.qrayon.com</dc:creator>
  <cp:keywords/>
  <dc:description>Best used with Air Sketch, the iPad App that allows you to wirelessly project your lectures to a web browser!_x000d__x000d_These graph templates are provides absolutely Free by Qrayon, LLC. Please enjoy responsibly.</dc:description>
  <cp:lastModifiedBy>Chen</cp:lastModifiedBy>
  <cp:revision>26</cp:revision>
  <dcterms:created xsi:type="dcterms:W3CDTF">2012-03-04T23:58:24Z</dcterms:created>
  <dcterms:modified xsi:type="dcterms:W3CDTF">2012-03-05T00:59:21Z</dcterms:modified>
  <cp:category/>
</cp:coreProperties>
</file>