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1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5223-88AB-DE41-9613-CB989501DA4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qrayon.com/home/airsketch/default.asp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qrayon.com/home/airsketch/default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1344" y="6127669"/>
            <a:ext cx="19707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558ED5"/>
                </a:solidFill>
              </a:rPr>
              <a:t>Ruled templates </a:t>
            </a:r>
            <a:r>
              <a:rPr lang="en-US" sz="1000" dirty="0" smtClean="0">
                <a:solidFill>
                  <a:srgbClr val="558ED5"/>
                </a:solidFill>
              </a:rPr>
              <a:t>from </a:t>
            </a:r>
            <a:r>
              <a:rPr lang="en-US" sz="1000" dirty="0" smtClean="0">
                <a:solidFill>
                  <a:srgbClr val="558ED5"/>
                </a:solidFill>
                <a:hlinkClick r:id="rId2"/>
              </a:rPr>
              <a:t>qrayon.com</a:t>
            </a:r>
            <a:endParaRPr lang="en-US" sz="1000" dirty="0">
              <a:solidFill>
                <a:srgbClr val="558ED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53" y="177060"/>
            <a:ext cx="2943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Today’s Subject: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6164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002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1344" y="6127669"/>
            <a:ext cx="19707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558ED5"/>
                </a:solidFill>
              </a:rPr>
              <a:t>Ruled templates </a:t>
            </a:r>
            <a:r>
              <a:rPr lang="en-US" sz="1000" dirty="0" smtClean="0">
                <a:solidFill>
                  <a:srgbClr val="558ED5"/>
                </a:solidFill>
              </a:rPr>
              <a:t>from </a:t>
            </a:r>
            <a:r>
              <a:rPr lang="en-US" sz="1000" dirty="0" smtClean="0">
                <a:solidFill>
                  <a:srgbClr val="558ED5"/>
                </a:solidFill>
                <a:hlinkClick r:id="rId2"/>
              </a:rPr>
              <a:t>qrayon.com</a:t>
            </a:r>
            <a:endParaRPr lang="en-US" sz="1000" dirty="0">
              <a:solidFill>
                <a:srgbClr val="558ED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198" y="192270"/>
            <a:ext cx="1278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Notes: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0061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77130" y="3528921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852453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17598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5558325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881857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4205389"/>
            <a:ext cx="8385048" cy="0"/>
          </a:xfrm>
          <a:prstGeom prst="line">
            <a:avLst/>
          </a:prstGeom>
          <a:ln>
            <a:solidFill>
              <a:srgbClr val="B9CD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6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Macintosh PowerPoint</Application>
  <PresentationFormat>On-screen Show (4:3)</PresentationFormat>
  <Paragraphs>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>http://www.qrayon.com/home/airsketch/default.aspx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Sketch Graph Templates</dc:title>
  <dc:subject/>
  <dc:creator>www.qrayon.com</dc:creator>
  <cp:keywords/>
  <dc:description>Best used with Air Sketch, the iPad App that allows you to wirelessly project your lectures to a web browser!_x000d__x000d_These graph templates are provides absolutely Free by Qrayon, LLC. Please enjoy responsibly.</dc:description>
  <cp:lastModifiedBy>Chen</cp:lastModifiedBy>
  <cp:revision>26</cp:revision>
  <dcterms:created xsi:type="dcterms:W3CDTF">2012-03-04T23:58:24Z</dcterms:created>
  <dcterms:modified xsi:type="dcterms:W3CDTF">2012-03-05T00:59:21Z</dcterms:modified>
  <cp:category/>
</cp:coreProperties>
</file>